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CA8AD0-22D3-4F6D-B698-1F83FC029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A5463A-21FA-4B21-A142-FCFF40AF2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E1AE46-C535-4B91-B514-27BF3A235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82FA75-7DDE-4BE3-90AE-A92B0B105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552C57-99B8-45F8-B174-E2DE0F661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751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51FD2F-D8BE-4B2E-A5BE-7DCA8A4DB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756B016-B90B-4C9A-9175-B6F80832D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CDBCD03-3E7B-4FA0-A73F-D1D304225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61BB99-D5C5-4414-BFD5-D90E76F2A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E127AA-E434-46E4-BD82-7DE8F21B7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3896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C27101C-C48C-47FD-9481-61283AC339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F503D0-46FE-4FBC-941D-A3B58F3890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613B7A-F6C0-4736-BFB4-9505FD76F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CE35C2-0421-4295-9D33-38ED98E9A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277908-2387-4F21-93E5-AD6C9EE2F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377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41B31-7076-4402-9D08-EEADEA772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22F906-9091-4234-A3B3-F90196329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E197E7-28D1-44CE-9312-37153C39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CE8862-BF4A-46B3-86C3-8EBD00FB4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CEDA27-AC0D-469B-9D29-FAEB27AC1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2343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812262-EFC1-4CA1-B21A-AC001D144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2308287-F211-4127-A574-95E7C4102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0D2C52-8C55-4CC6-BEA5-DC2F3D49B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A09A39-6B77-4299-9CC4-A85CD52B1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52CCE7-9EE8-475C-BFCF-B6329F3A2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9485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6581FB-3EA3-4F3B-9931-74CC46E77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4D10F6-0627-4C82-B57F-CC43858B01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C18623-4ABD-43F5-B57D-1F245AE4B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A004F84-416D-4C87-85B2-011174B1B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71E61BD-D184-434C-802E-9564BC79E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54173F-9270-4E49-AB5F-8785D8D8C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72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B4B113-1B0E-4E1A-A4F0-BD6B2C95C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E1B375-27E6-4C3C-B7A3-D31129FCC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3B3C6C3-C5C4-4FBF-A18A-E2F408C60D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B930CD5-C2BE-4F81-8F33-0B2BFB4D36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D9F5814-DFF9-4A21-901C-F3B63B84C7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488CA0C-1C4F-476B-9B23-B3B39DC6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8465417-12AF-4235-9B1E-3237A47F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4DB46A3-FDD4-4CD9-AEF8-362CDB637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754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5147F5-58D9-460B-A5E4-68C05F1A6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54665ED-D2E9-435C-B0A8-505C3A1D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A6B9F91-6E08-4773-AE44-404DB989C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788DCB2-41E9-411E-A60D-E64DD5F4B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392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22D16FE-88C2-48E9-97F8-5292B669D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FB6D4BE-8850-40E9-8B4F-816C8ECBB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979032E-5375-415B-A790-AD0F83BB4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8663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BBA16D-618E-44E4-80B9-EBBA0E585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E62F3B-488F-4EE3-AE0D-E7D60EC89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0C5E4CA-6274-4E43-B4C6-0FDF78FAC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D5DAE1C-761E-411D-927B-5D30770DB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5D12392-FCB7-457F-B6AE-53A53F17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A4F84CE-1531-4C21-ABA7-B46FE2D1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069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190800-99DA-4307-89C5-4BF0412C3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A751569-F791-474E-996E-D3D9FBF72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B9A5A0A-48CB-44E2-B462-66787FB2E5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843D088-3E2E-4296-AAF4-B42205103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8F8221-F5BA-402F-9EE5-0382BDF79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4DB332-834C-4FA6-A86F-D885EBAE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9643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665BFB-5EEA-4028-9839-878C20F4A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EDC329-D68C-4FE4-9D78-4AD6D5D60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C55799-C927-4934-970C-6A2340D8B6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A06E1-4DC1-4EE9-B4C6-F6A501AB7CE6}" type="datetimeFigureOut">
              <a:rPr lang="ru-RU" smtClean="0"/>
              <a:t>31.10.2022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2F67C2-4C97-4C95-A2F3-5E75974123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1F3724-9D56-4B8F-A510-2FF967C012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F5A1B-DF76-47E2-976F-784D759A58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9012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46AD11-EF17-481E-A6EC-B670267C8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764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46AD11-EF17-481E-A6EC-B670267C8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osiaicBubbl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305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46AD11-EF17-481E-A6EC-B670267C8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343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46AD11-EF17-481E-A6EC-B670267C8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97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46AD11-EF17-481E-A6EC-B670267C8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7791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Широкоэкранный</PresentationFormat>
  <Paragraphs>0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UserComp</dc:creator>
  <cp:lastModifiedBy>UserComp</cp:lastModifiedBy>
  <cp:revision>1</cp:revision>
  <dcterms:created xsi:type="dcterms:W3CDTF">2022-10-31T03:31:15Z</dcterms:created>
  <dcterms:modified xsi:type="dcterms:W3CDTF">2022-10-31T03:37:33Z</dcterms:modified>
</cp:coreProperties>
</file>

<file path=docProps/thumbnail.jpeg>
</file>